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09fb17e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09fb17e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09fb17e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09fb17e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9fb17ec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9fb17e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9fb17e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9fb17e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5e50c39b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5e50c39b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5e8f3565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5e8f3565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6e9b1eb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6e9b1eb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my car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rotations on the canvas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 omtrek van een cirkel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5875"/>
            <a:ext cx="82867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 radiaal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00" y="1017725"/>
            <a:ext cx="2719375" cy="27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800" y="2390775"/>
            <a:ext cx="26193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3350" y="3313238"/>
            <a:ext cx="3057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4775" y="3196550"/>
            <a:ext cx="30575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 omtrek van een cirkelsegment</a:t>
            </a:r>
            <a:endParaRPr/>
          </a:p>
        </p:txBody>
      </p:sp>
      <p:grpSp>
        <p:nvGrpSpPr>
          <p:cNvPr id="76" name="Google Shape;76;p16"/>
          <p:cNvGrpSpPr/>
          <p:nvPr/>
        </p:nvGrpSpPr>
        <p:grpSpPr>
          <a:xfrm>
            <a:off x="826274" y="1785938"/>
            <a:ext cx="1584722" cy="1571625"/>
            <a:chOff x="802475" y="2345525"/>
            <a:chExt cx="2305050" cy="2286000"/>
          </a:xfrm>
        </p:grpSpPr>
        <p:sp>
          <p:nvSpPr>
            <p:cNvPr id="77" name="Google Shape;77;p16"/>
            <p:cNvSpPr/>
            <p:nvPr/>
          </p:nvSpPr>
          <p:spPr>
            <a:xfrm>
              <a:off x="821525" y="2345525"/>
              <a:ext cx="2286000" cy="228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802475" y="2345525"/>
              <a:ext cx="2286000" cy="2286000"/>
            </a:xfrm>
            <a:prstGeom prst="arc">
              <a:avLst>
                <a:gd fmla="val 14660891" name="adj1"/>
                <a:gd fmla="val 185610" name="adj2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" name="Google Shape;79;p16"/>
            <p:cNvCxnSpPr>
              <a:endCxn id="78" idx="0"/>
            </p:cNvCxnSpPr>
            <p:nvPr/>
          </p:nvCxnSpPr>
          <p:spPr>
            <a:xfrm rot="10800000">
              <a:off x="1450669" y="2458177"/>
              <a:ext cx="573300" cy="111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" name="Google Shape;80;p16"/>
            <p:cNvCxnSpPr>
              <a:endCxn id="78" idx="2"/>
            </p:cNvCxnSpPr>
            <p:nvPr/>
          </p:nvCxnSpPr>
          <p:spPr>
            <a:xfrm flipH="1" rot="10800000">
              <a:off x="1987909" y="3550208"/>
              <a:ext cx="1098900" cy="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1" name="Google Shape;81;p16"/>
          <p:cNvGrpSpPr/>
          <p:nvPr/>
        </p:nvGrpSpPr>
        <p:grpSpPr>
          <a:xfrm>
            <a:off x="4860047" y="1384846"/>
            <a:ext cx="2505128" cy="2484425"/>
            <a:chOff x="802475" y="2345525"/>
            <a:chExt cx="2305050" cy="2286000"/>
          </a:xfrm>
        </p:grpSpPr>
        <p:sp>
          <p:nvSpPr>
            <p:cNvPr id="82" name="Google Shape;82;p16"/>
            <p:cNvSpPr/>
            <p:nvPr/>
          </p:nvSpPr>
          <p:spPr>
            <a:xfrm>
              <a:off x="821525" y="2345525"/>
              <a:ext cx="2286000" cy="228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802475" y="2345525"/>
              <a:ext cx="2286000" cy="2286000"/>
            </a:xfrm>
            <a:prstGeom prst="arc">
              <a:avLst>
                <a:gd fmla="val 14660891" name="adj1"/>
                <a:gd fmla="val 185610" name="adj2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" name="Google Shape;84;p16"/>
            <p:cNvCxnSpPr>
              <a:endCxn id="83" idx="0"/>
            </p:cNvCxnSpPr>
            <p:nvPr/>
          </p:nvCxnSpPr>
          <p:spPr>
            <a:xfrm rot="10800000">
              <a:off x="1450669" y="2458177"/>
              <a:ext cx="573300" cy="111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" name="Google Shape;85;p16"/>
            <p:cNvCxnSpPr>
              <a:endCxn id="83" idx="2"/>
            </p:cNvCxnSpPr>
            <p:nvPr/>
          </p:nvCxnSpPr>
          <p:spPr>
            <a:xfrm flipH="1" rot="10800000">
              <a:off x="1987909" y="3550208"/>
              <a:ext cx="1098900" cy="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6" name="Google Shape;86;p16"/>
          <p:cNvSpPr txBox="1"/>
          <p:nvPr/>
        </p:nvSpPr>
        <p:spPr>
          <a:xfrm>
            <a:off x="1904975" y="2571750"/>
            <a:ext cx="738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1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2181200" y="1610250"/>
            <a:ext cx="20931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omtrek = hoek in rad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112650" y="2126550"/>
            <a:ext cx="738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hoek in rad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1596500" y="2126550"/>
            <a:ext cx="738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hoek in rad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6703075" y="2624150"/>
            <a:ext cx="738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</a:t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6850950" y="1241250"/>
            <a:ext cx="2505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omtrek = r x </a:t>
            </a:r>
            <a:r>
              <a:rPr lang="nl"/>
              <a:t>hoek in rad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547675" y="4125800"/>
            <a:ext cx="2559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bij een cirkel met straal = 1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998225" y="4096175"/>
            <a:ext cx="2559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bij een cirkel met straal = 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hoek berekenen</a:t>
            </a:r>
            <a:endParaRPr/>
          </a:p>
        </p:txBody>
      </p:sp>
      <p:grpSp>
        <p:nvGrpSpPr>
          <p:cNvPr id="99" name="Google Shape;99;p17"/>
          <p:cNvGrpSpPr/>
          <p:nvPr/>
        </p:nvGrpSpPr>
        <p:grpSpPr>
          <a:xfrm rot="5400000">
            <a:off x="563072" y="1095546"/>
            <a:ext cx="2505128" cy="2484425"/>
            <a:chOff x="802475" y="2345525"/>
            <a:chExt cx="2305050" cy="2286000"/>
          </a:xfrm>
        </p:grpSpPr>
        <p:sp>
          <p:nvSpPr>
            <p:cNvPr id="100" name="Google Shape;100;p17"/>
            <p:cNvSpPr/>
            <p:nvPr/>
          </p:nvSpPr>
          <p:spPr>
            <a:xfrm>
              <a:off x="821525" y="2345525"/>
              <a:ext cx="2286000" cy="228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802475" y="2345525"/>
              <a:ext cx="2286000" cy="2286000"/>
            </a:xfrm>
            <a:prstGeom prst="arc">
              <a:avLst>
                <a:gd fmla="val 14660891" name="adj1"/>
                <a:gd fmla="val 185610" name="adj2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" name="Google Shape;102;p17"/>
            <p:cNvCxnSpPr>
              <a:endCxn id="101" idx="0"/>
            </p:cNvCxnSpPr>
            <p:nvPr/>
          </p:nvCxnSpPr>
          <p:spPr>
            <a:xfrm flipH="1" rot="5400000">
              <a:off x="1180519" y="2728327"/>
              <a:ext cx="1113600" cy="57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" name="Google Shape;103;p17"/>
            <p:cNvCxnSpPr>
              <a:endCxn id="101" idx="2"/>
            </p:cNvCxnSpPr>
            <p:nvPr/>
          </p:nvCxnSpPr>
          <p:spPr>
            <a:xfrm rot="-5400000">
              <a:off x="2532409" y="3005708"/>
              <a:ext cx="9900" cy="109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4" name="Google Shape;104;p17"/>
          <p:cNvGrpSpPr/>
          <p:nvPr/>
        </p:nvGrpSpPr>
        <p:grpSpPr>
          <a:xfrm rot="-9350431">
            <a:off x="4078465" y="1087278"/>
            <a:ext cx="2505111" cy="2484407"/>
            <a:chOff x="802475" y="2345525"/>
            <a:chExt cx="2305050" cy="2286000"/>
          </a:xfrm>
        </p:grpSpPr>
        <p:sp>
          <p:nvSpPr>
            <p:cNvPr id="105" name="Google Shape;105;p17"/>
            <p:cNvSpPr/>
            <p:nvPr/>
          </p:nvSpPr>
          <p:spPr>
            <a:xfrm>
              <a:off x="821525" y="2345525"/>
              <a:ext cx="2286000" cy="2286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802475" y="2345525"/>
              <a:ext cx="2286000" cy="2286000"/>
            </a:xfrm>
            <a:prstGeom prst="arc">
              <a:avLst>
                <a:gd fmla="val 14660891" name="adj1"/>
                <a:gd fmla="val 185610" name="adj2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" name="Google Shape;107;p17"/>
            <p:cNvCxnSpPr>
              <a:endCxn id="106" idx="0"/>
            </p:cNvCxnSpPr>
            <p:nvPr/>
          </p:nvCxnSpPr>
          <p:spPr>
            <a:xfrm rot="9349823">
              <a:off x="1703614" y="2389622"/>
              <a:ext cx="67409" cy="125071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8" name="Google Shape;108;p17"/>
            <p:cNvCxnSpPr>
              <a:endCxn id="106" idx="2"/>
            </p:cNvCxnSpPr>
            <p:nvPr/>
          </p:nvCxnSpPr>
          <p:spPr>
            <a:xfrm rot="-1449603">
              <a:off x="2033651" y="3335304"/>
              <a:ext cx="1007118" cy="440308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09" name="Google Shape;109;p17"/>
          <p:cNvCxnSpPr/>
          <p:nvPr/>
        </p:nvCxnSpPr>
        <p:spPr>
          <a:xfrm>
            <a:off x="492925" y="3563475"/>
            <a:ext cx="77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>
            <a:stCxn id="101" idx="2"/>
            <a:endCxn id="106" idx="0"/>
          </p:cNvCxnSpPr>
          <p:nvPr/>
        </p:nvCxnSpPr>
        <p:spPr>
          <a:xfrm>
            <a:off x="1748600" y="3567809"/>
            <a:ext cx="3624300" cy="7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375" y="3827876"/>
            <a:ext cx="5513125" cy="10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voorbeeld afbeelding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8839200" cy="263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575" y="351115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525" y="351115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achtergrond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600" y="1889025"/>
            <a:ext cx="91440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eindproduct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